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273" r:id="rId25"/>
    <p:sldId id="282" r:id="rId26"/>
    <p:sldId id="283" r:id="rId27"/>
    <p:sldId id="284" r:id="rId28"/>
    <p:sldId id="274" r:id="rId29"/>
    <p:sldId id="290" r:id="rId30"/>
    <p:sldId id="275" r:id="rId31"/>
    <p:sldId id="291" r:id="rId32"/>
    <p:sldId id="292" r:id="rId33"/>
    <p:sldId id="276" r:id="rId34"/>
    <p:sldId id="293" r:id="rId35"/>
    <p:sldId id="280" r:id="rId36"/>
    <p:sldId id="278" r:id="rId37"/>
    <p:sldId id="277" r:id="rId38"/>
    <p:sldId id="294" r:id="rId39"/>
    <p:sldId id="281" r:id="rId40"/>
    <p:sldId id="295" r:id="rId41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20.01.2018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1. 1k8 Widerstand anlöten: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2. 1k8 Widerstand zu einem</a:t>
            </a:r>
            <a:br>
              <a:rPr lang="de-DE" dirty="0"/>
            </a:br>
            <a:r>
              <a:rPr lang="de-DE" dirty="0"/>
              <a:t>„S“ – biegen und verlöten.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ultraswitch_content_v1.js: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AdruinoJson</a:t>
            </a:r>
            <a:r>
              <a:rPr lang="de-DE" dirty="0">
                <a:sym typeface="Wingdings" panose="05000000000000000000" pitchFamily="2" charset="2"/>
              </a:rPr>
              <a:t>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WiFiManager</a:t>
            </a:r>
            <a:r>
              <a:rPr lang="de-DE" dirty="0">
                <a:sym typeface="Wingdings" panose="05000000000000000000" pitchFamily="2" charset="2"/>
              </a:rPr>
              <a:t>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</a:t>
            </a:r>
            <a:r>
              <a:rPr lang="de-DE" dirty="0" err="1">
                <a:sym typeface="Wingdings" panose="05000000000000000000" pitchFamily="2" charset="2"/>
              </a:rPr>
              <a:t>Look&amp;Feel</a:t>
            </a:r>
            <a:r>
              <a:rPr lang="de-DE" dirty="0">
                <a:sym typeface="Wingdings" panose="05000000000000000000" pitchFamily="2" charset="2"/>
              </a:rPr>
              <a:t>, Buttongröße, Farben, etc.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N1NN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Breitbild</PresentationFormat>
  <Paragraphs>292</Paragraphs>
  <Slides>40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Customizing =&gt; Labels, Gruppierung, RelaysPerBoard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143</cp:revision>
  <cp:lastPrinted>2018-01-20T18:02:11Z</cp:lastPrinted>
  <dcterms:created xsi:type="dcterms:W3CDTF">2018-01-19T17:48:49Z</dcterms:created>
  <dcterms:modified xsi:type="dcterms:W3CDTF">2018-01-20T21:54:26Z</dcterms:modified>
</cp:coreProperties>
</file>